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74" r:id="rId4"/>
    <p:sldId id="429" r:id="rId5"/>
    <p:sldId id="475" r:id="rId6"/>
    <p:sldId id="476" r:id="rId7"/>
    <p:sldId id="434" r:id="rId8"/>
  </p:sldIdLst>
  <p:sldSz cx="9144000" cy="5715000" type="screen16x10"/>
  <p:notesSz cx="6858000" cy="9144000"/>
  <p:embeddedFontLst>
    <p:embeddedFont>
      <p:font typeface="Orly's Font 2" panose="020B060402020202020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1143000"/>
            <a:ext cx="64008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do you call one part of a divided rectangle or circle?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2400300"/>
            <a:ext cx="33147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600700" y="2286000"/>
            <a:ext cx="2057400" cy="20574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291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193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242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6" idx="0"/>
            <a:endCxn id="6" idx="4"/>
          </p:cNvCxnSpPr>
          <p:nvPr/>
        </p:nvCxnSpPr>
        <p:spPr>
          <a:xfrm>
            <a:off x="6629400" y="2286000"/>
            <a:ext cx="0" cy="2057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6" idx="2"/>
            <a:endCxn id="6" idx="6"/>
          </p:cNvCxnSpPr>
          <p:nvPr/>
        </p:nvCxnSpPr>
        <p:spPr>
          <a:xfrm>
            <a:off x="5600700" y="3314700"/>
            <a:ext cx="20574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3501"/>
            <a:ext cx="75438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what a unit fraction is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circles and rectangles into equal shares and finding one share.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43100"/>
            <a:ext cx="2857500" cy="171450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>
            <a:stCxn id="2" idx="0"/>
            <a:endCxn id="2" idx="2"/>
          </p:cNvCxnSpPr>
          <p:nvPr/>
        </p:nvCxnSpPr>
        <p:spPr>
          <a:xfrm>
            <a:off x="2114550" y="1943100"/>
            <a:ext cx="0" cy="171450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5395249" y="1751195"/>
            <a:ext cx="2057400" cy="20574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>
            <a:stCxn id="7" idx="1"/>
            <a:endCxn id="7" idx="5"/>
          </p:cNvCxnSpPr>
          <p:nvPr/>
        </p:nvCxnSpPr>
        <p:spPr>
          <a:xfrm>
            <a:off x="5696548" y="2052494"/>
            <a:ext cx="1454802" cy="1454802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3"/>
            <a:endCxn id="7" idx="7"/>
          </p:cNvCxnSpPr>
          <p:nvPr/>
        </p:nvCxnSpPr>
        <p:spPr>
          <a:xfrm flipV="1">
            <a:off x="5696548" y="2052494"/>
            <a:ext cx="1454802" cy="1454802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228600" y="9144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Equal shares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40335" y="262890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Half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1600200" y="262890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Half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914400" y="445770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Halves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1371600" y="3657600"/>
            <a:ext cx="114300" cy="8001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400300" y="3657600"/>
            <a:ext cx="228600" cy="9144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5257800" y="2503015"/>
            <a:ext cx="12573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/>
                </a:solidFill>
                <a:latin typeface="Orly's Font 2" pitchFamily="66" charset="0"/>
              </a:rPr>
              <a:t>Fourth</a:t>
            </a:r>
            <a:endParaRPr lang="en-US" sz="2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715000" y="1843528"/>
            <a:ext cx="1371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/>
                </a:solidFill>
                <a:latin typeface="Orly's Font 2" pitchFamily="66" charset="0"/>
              </a:rPr>
              <a:t>Fourth</a:t>
            </a:r>
            <a:endParaRPr lang="en-US" sz="2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400800" y="2503015"/>
            <a:ext cx="1371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/>
                </a:solidFill>
                <a:latin typeface="Orly's Font 2" pitchFamily="66" charset="0"/>
              </a:rPr>
              <a:t>Fourth</a:t>
            </a:r>
            <a:endParaRPr lang="en-US" sz="2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257800" y="3188815"/>
            <a:ext cx="2286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/>
                </a:solidFill>
                <a:latin typeface="Orly's Font 2" pitchFamily="66" charset="0"/>
              </a:rPr>
              <a:t>Fourth</a:t>
            </a:r>
            <a:endParaRPr lang="en-US" sz="2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5257800" y="4103215"/>
            <a:ext cx="22860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Fourths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(quarters)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Cloud Callout 26"/>
          <p:cNvSpPr/>
          <p:nvPr/>
        </p:nvSpPr>
        <p:spPr>
          <a:xfrm>
            <a:off x="6411569" y="48322"/>
            <a:ext cx="2160931" cy="1094678"/>
          </a:xfrm>
          <a:prstGeom prst="cloudCallout">
            <a:avLst>
              <a:gd name="adj1" fmla="val -78473"/>
              <a:gd name="adj2" fmla="val 4361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72200" y="342900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The same size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Orly's Font 2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86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4" grpId="0" build="p"/>
      <p:bldP spid="15" grpId="0" build="p"/>
      <p:bldP spid="16" grpId="0" build="p"/>
      <p:bldP spid="17" grpId="0" build="p"/>
      <p:bldP spid="21" grpId="0" build="p"/>
      <p:bldP spid="23" grpId="0" build="p"/>
      <p:bldP spid="24" grpId="0" build="p"/>
      <p:bldP spid="25" grpId="0" build="p"/>
      <p:bldP spid="26" grpId="0" build="p"/>
      <p:bldP spid="27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144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first think about what a fraction is.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26280" y="2400300"/>
            <a:ext cx="33147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771775" y="2387278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429125" y="2387278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loud Callout 19"/>
          <p:cNvSpPr/>
          <p:nvPr/>
        </p:nvSpPr>
        <p:spPr>
          <a:xfrm>
            <a:off x="6057902" y="1828800"/>
            <a:ext cx="2857498" cy="18288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86500" y="2114371"/>
            <a:ext cx="2400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fraction is a number that represents part of a whole.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360045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926280" y="2400300"/>
            <a:ext cx="828675" cy="18288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animBg="1"/>
      <p:bldP spid="20" grpId="0" animBg="1"/>
      <p:bldP spid="21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14400"/>
            <a:ext cx="7772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Now if a fraction is any value that represents part of a whole, what is a unit fraction?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543300" y="2400300"/>
            <a:ext cx="2057400" cy="20574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>
            <a:stCxn id="4" idx="0"/>
            <a:endCxn id="4" idx="4"/>
          </p:cNvCxnSpPr>
          <p:nvPr/>
        </p:nvCxnSpPr>
        <p:spPr>
          <a:xfrm>
            <a:off x="4572000" y="2400300"/>
            <a:ext cx="0" cy="2057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4" idx="2"/>
            <a:endCxn id="4" idx="6"/>
          </p:cNvCxnSpPr>
          <p:nvPr/>
        </p:nvCxnSpPr>
        <p:spPr>
          <a:xfrm>
            <a:off x="3543300" y="3429000"/>
            <a:ext cx="20574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e 1"/>
          <p:cNvSpPr/>
          <p:nvPr/>
        </p:nvSpPr>
        <p:spPr>
          <a:xfrm rot="5400000">
            <a:off x="3543300" y="2400300"/>
            <a:ext cx="2057400" cy="2057400"/>
          </a:xfrm>
          <a:prstGeom prst="pie">
            <a:avLst>
              <a:gd name="adj1" fmla="val 10765293"/>
              <a:gd name="adj2" fmla="val 1624919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6515100" y="2628900"/>
            <a:ext cx="2286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Unit fraction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257800" y="3086100"/>
            <a:ext cx="1714500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92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" grpId="0" animBg="1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800100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It does not matter how many parts are in the whole; a unit fraction is always one part of that whole.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" y="2387272"/>
            <a:ext cx="2743200" cy="20574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42900" y="2387272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42900" y="2387272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osceles Triangle 8"/>
          <p:cNvSpPr/>
          <p:nvPr/>
        </p:nvSpPr>
        <p:spPr>
          <a:xfrm>
            <a:off x="342900" y="3415972"/>
            <a:ext cx="2743200" cy="1028700"/>
          </a:xfrm>
          <a:prstGeom prst="triangl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657600" y="2330122"/>
            <a:ext cx="2286000" cy="21717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>
            <a:stCxn id="10" idx="0"/>
            <a:endCxn id="10" idx="4"/>
          </p:cNvCxnSpPr>
          <p:nvPr/>
        </p:nvCxnSpPr>
        <p:spPr>
          <a:xfrm>
            <a:off x="4800600" y="2330122"/>
            <a:ext cx="0" cy="217170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600700" y="2330122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e 31"/>
          <p:cNvSpPr/>
          <p:nvPr/>
        </p:nvSpPr>
        <p:spPr>
          <a:xfrm>
            <a:off x="3657600" y="2330122"/>
            <a:ext cx="2286000" cy="21717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15100" y="2215822"/>
            <a:ext cx="2171700" cy="24003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515100" y="2215822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515100" y="4616122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515100" y="3013993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515100" y="3812164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6515100" y="3017851"/>
            <a:ext cx="2171700" cy="798171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742950" y="4541103"/>
            <a:ext cx="1943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5E9732"/>
                </a:solidFill>
                <a:latin typeface="Orly's Font 2" pitchFamily="66" charset="0"/>
              </a:rPr>
              <a:t>One fourth</a:t>
            </a:r>
            <a:endParaRPr lang="en-US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886200" y="4576415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5E9732"/>
                </a:solidFill>
                <a:latin typeface="Orly's Font 2" pitchFamily="66" charset="0"/>
              </a:rPr>
              <a:t>One half</a:t>
            </a:r>
            <a:endParaRPr lang="en-US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858000" y="4725957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5E9732"/>
                </a:solidFill>
                <a:latin typeface="Orly's Font 2" pitchFamily="66" charset="0"/>
              </a:rPr>
              <a:t>One third</a:t>
            </a:r>
            <a:endParaRPr lang="en-US" dirty="0">
              <a:solidFill>
                <a:srgbClr val="5E9732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9" grpId="0" animBg="1"/>
      <p:bldP spid="10" grpId="0" animBg="1"/>
      <p:bldP spid="32" grpId="0" animBg="1"/>
      <p:bldP spid="33" grpId="0" animBg="1"/>
      <p:bldP spid="39" grpId="0" animBg="1"/>
      <p:bldP spid="22" grpId="0" build="p"/>
      <p:bldP spid="23" grpId="0" build="p"/>
      <p:bldP spid="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485901"/>
            <a:ext cx="77724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 unit fraction is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circles and rectangles into equal shares and finding one share.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5878</TotalTime>
  <Words>156</Words>
  <Application>Microsoft Office PowerPoint</Application>
  <PresentationFormat>On-screen Show (16:10)</PresentationFormat>
  <Paragraphs>29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287</cp:revision>
  <dcterms:created xsi:type="dcterms:W3CDTF">2011-06-12T17:04:43Z</dcterms:created>
  <dcterms:modified xsi:type="dcterms:W3CDTF">2015-06-07T13:11:52Z</dcterms:modified>
</cp:coreProperties>
</file>